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</a:t>
            </a:r>
            <a:r>
              <a:rPr lang="fr-FR" sz="3200" dirty="0" smtClean="0">
                <a:latin typeface="Kristen ITC" pitchFamily="66" charset="0"/>
              </a:rPr>
              <a:t>30 </a:t>
            </a:r>
            <a:r>
              <a:rPr lang="fr-FR" sz="3200" dirty="0" smtClean="0">
                <a:latin typeface="Kristen ITC" pitchFamily="66" charset="0"/>
              </a:rPr>
              <a:t>novembre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371600"/>
            <a:ext cx="8463108" cy="1938992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activité 2, à la page 262</a:t>
            </a:r>
          </a:p>
          <a:p>
            <a:pPr algn="ctr"/>
            <a:r>
              <a:rPr lang="fr-FR" sz="4000" u="sng" dirty="0" smtClean="0">
                <a:solidFill>
                  <a:schemeClr val="bg1"/>
                </a:solidFill>
                <a:latin typeface="Kristen ITC" pitchFamily="66" charset="0"/>
              </a:rPr>
              <a:t>Excepté #1 &amp; #8</a:t>
            </a:r>
            <a:endParaRPr lang="fr-FR" sz="4000" u="sng" dirty="0" smtClean="0">
              <a:solidFill>
                <a:schemeClr val="bg1"/>
              </a:solidFill>
              <a:latin typeface="Kristen ITC" pitchFamily="66" charset="0"/>
            </a:endParaRPr>
          </a:p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Répondez en phrases complètes.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386242"/>
            <a:ext cx="3437407" cy="34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26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40</cp:revision>
  <dcterms:created xsi:type="dcterms:W3CDTF">2011-09-14T23:22:57Z</dcterms:created>
  <dcterms:modified xsi:type="dcterms:W3CDTF">2011-11-30T16:57:51Z</dcterms:modified>
</cp:coreProperties>
</file>